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7" r:id="rId1"/>
  </p:sldMasterIdLst>
  <p:notesMasterIdLst>
    <p:notesMasterId r:id="rId13"/>
  </p:notesMasterIdLst>
  <p:handoutMasterIdLst>
    <p:handoutMasterId r:id="rId14"/>
  </p:handoutMasterIdLst>
  <p:sldIdLst>
    <p:sldId id="258" r:id="rId2"/>
    <p:sldId id="280" r:id="rId3"/>
    <p:sldId id="315" r:id="rId4"/>
    <p:sldId id="320" r:id="rId5"/>
    <p:sldId id="281" r:id="rId6"/>
    <p:sldId id="296" r:id="rId7"/>
    <p:sldId id="282" r:id="rId8"/>
    <p:sldId id="321" r:id="rId9"/>
    <p:sldId id="294" r:id="rId10"/>
    <p:sldId id="322" r:id="rId11"/>
    <p:sldId id="31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3" autoAdjust="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1375EF-813D-4514-9B68-DBB20FDB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891ED6-D8B1-4BDA-AB4B-53C62BCA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B7F4-EDC6-4FBA-A820-0CB1ABB455B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hf hdr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9190" y="1371600"/>
            <a:ext cx="6729410" cy="1628772"/>
          </a:xfrm>
        </p:spPr>
        <p:txBody>
          <a:bodyPr/>
          <a:lstStyle/>
          <a:p>
            <a:r>
              <a:rPr lang="sk-SK" dirty="0" smtClean="0"/>
              <a:t>12. Lampióny</a:t>
            </a:r>
            <a:endParaRPr dirty="0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4214818"/>
            <a:ext cx="6400800" cy="9572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dirty="0" smtClean="0"/>
              <a:t>RNDr. Martin Plesch, PhD.</a:t>
            </a:r>
          </a:p>
        </p:txBody>
      </p:sp>
      <p:sp>
        <p:nvSpPr>
          <p:cNvPr id="6147" name="Zástupný symbol dátumu 3"/>
          <p:cNvSpPr>
            <a:spLocks noGrp="1"/>
          </p:cNvSpPr>
          <p:nvPr>
            <p:ph type="dt" sz="quarter" idx="4294967295"/>
          </p:nvPr>
        </p:nvSpPr>
        <p:spPr bwMode="auto">
          <a:xfrm>
            <a:off x="6667500" y="6191250"/>
            <a:ext cx="24765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sk-SK" dirty="0" smtClean="0"/>
              <a:t>21. </a:t>
            </a:r>
            <a:r>
              <a:rPr lang="sk-SK" dirty="0"/>
              <a:t>o</a:t>
            </a:r>
            <a:r>
              <a:rPr lang="sk-SK" dirty="0" smtClean="0"/>
              <a:t>któbra 2011</a:t>
            </a:r>
            <a:endParaRPr lang="cs-CZ" dirty="0" smtClean="0"/>
          </a:p>
        </p:txBody>
      </p:sp>
      <p:sp>
        <p:nvSpPr>
          <p:cNvPr id="6148" name="Zástupný symbol päty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294967295"/>
          </p:nvPr>
        </p:nvSpPr>
        <p:spPr>
          <a:xfrm>
            <a:off x="0" y="6210300"/>
            <a:ext cx="457200" cy="457200"/>
          </a:xfrm>
        </p:spPr>
        <p:txBody>
          <a:bodyPr/>
          <a:lstStyle/>
          <a:p>
            <a:pPr>
              <a:defRPr/>
            </a:pPr>
            <a:fld id="{C4322B7B-F4F8-427A-B822-BB0F613D41C7}" type="slidenum">
              <a:rPr lang="cs-CZ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Porovnanie s predpokladmi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Očakávanie bolo </a:t>
            </a:r>
            <a:endParaRPr lang="sk-SK" dirty="0" smtClean="0"/>
          </a:p>
          <a:p>
            <a:pPr eaLnBrk="1" hangingPunct="1"/>
            <a:r>
              <a:rPr lang="sk-SK" dirty="0" smtClean="0"/>
              <a:t>Odhady pre tri veľkosti lampiónov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Problém – čajová sviečka je slabá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10</a:t>
            </a:fld>
            <a:endParaRPr lang="cs-CZ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699792" y="2708920"/>
          <a:ext cx="2649537" cy="1395412"/>
        </p:xfrm>
        <a:graphic>
          <a:graphicData uri="http://schemas.openxmlformats.org/presentationml/2006/ole">
            <p:oleObj spid="_x0000_s30723" name="Equation" r:id="rId3" imgW="1295280" imgH="685800" progId="Equation.DSMT4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923928" y="1484784"/>
          <a:ext cx="1377950" cy="361950"/>
        </p:xfrm>
        <a:graphic>
          <a:graphicData uri="http://schemas.openxmlformats.org/presentationml/2006/ole">
            <p:oleObj spid="_x0000_s30724" name="Equation" r:id="rId4" imgW="6728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Rady k experimentom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Ja som to nerozbehal (ani bez sviečky)</a:t>
            </a:r>
          </a:p>
          <a:p>
            <a:pPr lvl="1"/>
            <a:r>
              <a:rPr lang="sk-SK" dirty="0" smtClean="0"/>
              <a:t>Ale ja som teoretik </a:t>
            </a:r>
            <a:r>
              <a:rPr lang="sk-SK" dirty="0" smtClean="0">
                <a:sym typeface="Wingdings" pitchFamily="2" charset="2"/>
              </a:rPr>
              <a:t></a:t>
            </a:r>
          </a:p>
          <a:p>
            <a:r>
              <a:rPr lang="sk-SK" dirty="0" smtClean="0">
                <a:sym typeface="Wingdings" pitchFamily="2" charset="2"/>
              </a:rPr>
              <a:t>Minimalizovať hmotnosť balóna</a:t>
            </a:r>
          </a:p>
          <a:p>
            <a:pPr lvl="1"/>
            <a:r>
              <a:rPr lang="sk-SK" dirty="0" smtClean="0">
                <a:sym typeface="Wingdings" pitchFamily="2" charset="2"/>
              </a:rPr>
              <a:t>Ak sa nebude dať inak, letieť bez sviečky</a:t>
            </a:r>
          </a:p>
          <a:p>
            <a:r>
              <a:rPr lang="sk-SK" dirty="0" smtClean="0">
                <a:sym typeface="Wingdings" pitchFamily="2" charset="2"/>
              </a:rPr>
              <a:t>Rozptyľovať vzduch nad plameňom (menšie straty, nehrozí zhorenie lampiónu)</a:t>
            </a:r>
          </a:p>
          <a:p>
            <a:r>
              <a:rPr lang="sk-SK" dirty="0" smtClean="0">
                <a:sym typeface="Wingdings" pitchFamily="2" charset="2"/>
              </a:rPr>
              <a:t>Zvážiť posilnenie knôtu (</a:t>
            </a:r>
            <a:r>
              <a:rPr lang="sk-SK" dirty="0" err="1" smtClean="0">
                <a:sym typeface="Wingdings" pitchFamily="2" charset="2"/>
              </a:rPr>
              <a:t>event</a:t>
            </a:r>
            <a:r>
              <a:rPr lang="sk-SK" dirty="0" smtClean="0">
                <a:sym typeface="Wingdings" pitchFamily="2" charset="2"/>
              </a:rPr>
              <a:t>. Zohnať dobrú sviečku)</a:t>
            </a:r>
          </a:p>
          <a:p>
            <a:endParaRPr lang="sk-SK" dirty="0" smtClean="0"/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Zadanie</a:t>
            </a:r>
          </a:p>
        </p:txBody>
      </p:sp>
      <p:sp>
        <p:nvSpPr>
          <p:cNvPr id="8198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None/>
            </a:pPr>
            <a:endParaRPr lang="sk-SK" sz="2800" dirty="0" smtClean="0"/>
          </a:p>
          <a:p>
            <a:pPr algn="ctr" eaLnBrk="1" hangingPunct="1">
              <a:buNone/>
            </a:pPr>
            <a:endParaRPr lang="sk-SK" sz="2800" dirty="0" smtClean="0"/>
          </a:p>
          <a:p>
            <a:pPr algn="ctr">
              <a:buNone/>
            </a:pPr>
            <a:r>
              <a:rPr lang="sk-SK" sz="2800" dirty="0" smtClean="0"/>
              <a:t>Papierové lampióny lietajú za pomoci horiacej sviečky. Navrhnite a skonštruujte lampión zohrievaný jednou čajovou sviečkou, ktorý potrebuje najkratší čas (od zapálenia sviečky) na vyletenie do výšky 2,5 m. </a:t>
            </a:r>
          </a:p>
        </p:txBody>
      </p:sp>
      <p:sp>
        <p:nvSpPr>
          <p:cNvPr id="8196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D53F-5678-458C-8465-BBBE4B318563}" type="slidenum">
              <a:rPr lang="cs-CZ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Porozumenie</a:t>
            </a:r>
          </a:p>
        </p:txBody>
      </p:sp>
      <p:sp>
        <p:nvSpPr>
          <p:cNvPr id="8198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None/>
            </a:pPr>
            <a:endParaRPr lang="sk-SK" sz="2800" dirty="0" smtClean="0"/>
          </a:p>
          <a:p>
            <a:r>
              <a:rPr lang="sk-SK" sz="2800" dirty="0" smtClean="0"/>
              <a:t>Použitie čajovej sviečky (môže byť aj skoro úplne vyhorená?)</a:t>
            </a:r>
          </a:p>
          <a:p>
            <a:r>
              <a:rPr lang="sk-SK" sz="2800" dirty="0" smtClean="0"/>
              <a:t>Použitie papiera – nie je jasné, či je to nutné</a:t>
            </a:r>
          </a:p>
          <a:p>
            <a:r>
              <a:rPr lang="sk-SK" sz="2800" dirty="0" smtClean="0"/>
              <a:t>Rátame čas od zapálenia sviečky, lampión nie je zahriaty</a:t>
            </a:r>
          </a:p>
          <a:p>
            <a:r>
              <a:rPr lang="sk-SK" sz="2800" dirty="0" smtClean="0"/>
              <a:t>Musí byť sviečka súčasťou lampiónu?</a:t>
            </a:r>
          </a:p>
          <a:p>
            <a:r>
              <a:rPr lang="sk-SK" sz="2800" b="1" dirty="0" smtClean="0"/>
              <a:t>Experiment na mieste je bezpodmienečne nutný</a:t>
            </a:r>
          </a:p>
        </p:txBody>
      </p:sp>
      <p:sp>
        <p:nvSpPr>
          <p:cNvPr id="8196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D53F-5678-458C-8465-BBBE4B318563}" type="slidenum">
              <a:rPr lang="cs-CZ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Základný princíp</a:t>
            </a:r>
          </a:p>
        </p:txBody>
      </p:sp>
      <p:sp>
        <p:nvSpPr>
          <p:cNvPr id="8198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None/>
            </a:pPr>
            <a:endParaRPr lang="sk-SK" sz="2800" dirty="0" smtClean="0"/>
          </a:p>
          <a:p>
            <a:r>
              <a:rPr lang="sk-SK" sz="2800" dirty="0" smtClean="0"/>
              <a:t>Sviečka zohreje vzduch v lampióne</a:t>
            </a:r>
          </a:p>
          <a:p>
            <a:r>
              <a:rPr lang="sk-SK" sz="2800" dirty="0" smtClean="0"/>
              <a:t>Vztlaková sila okolitého vzduchu nadnáša </a:t>
            </a:r>
            <a:r>
              <a:rPr lang="sk-SK" sz="2800" dirty="0" smtClean="0"/>
              <a:t>lampión</a:t>
            </a:r>
          </a:p>
          <a:p>
            <a:r>
              <a:rPr lang="sk-SK" sz="2800" dirty="0" smtClean="0"/>
              <a:t>Lampión vzlietne a dosiahne výšku minimálne 2,5 metra</a:t>
            </a:r>
          </a:p>
          <a:p>
            <a:pPr lvl="1"/>
            <a:r>
              <a:rPr lang="sk-SK" sz="2400" dirty="0" smtClean="0"/>
              <a:t>Ak si berie sviečku, bude ďalej stúpať</a:t>
            </a:r>
          </a:p>
          <a:p>
            <a:pPr lvl="1"/>
            <a:r>
              <a:rPr lang="sk-SK" sz="2400" dirty="0" smtClean="0"/>
              <a:t>Ak sviečka zostane na zemi, čoskoro opäť spadne</a:t>
            </a:r>
            <a:endParaRPr lang="sk-SK" sz="2400" dirty="0" smtClean="0"/>
          </a:p>
        </p:txBody>
      </p:sp>
      <p:sp>
        <p:nvSpPr>
          <p:cNvPr id="8196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D53F-5678-458C-8465-BBBE4B318563}" type="slidenum">
              <a:rPr lang="cs-CZ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Parametre pre vzlet</a:t>
            </a:r>
            <a:endParaRPr lang="sk-SK" dirty="0" smtClean="0"/>
          </a:p>
        </p:txBody>
      </p:sp>
      <p:sp>
        <p:nvSpPr>
          <p:cNvPr id="9222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sz="3200" dirty="0" smtClean="0"/>
              <a:t>Rozmery lampiónu, modelované guľou s polomerom </a:t>
            </a:r>
            <a:r>
              <a:rPr lang="sk-SK" sz="3200" b="1" dirty="0" smtClean="0"/>
              <a:t>R</a:t>
            </a:r>
          </a:p>
          <a:p>
            <a:pPr eaLnBrk="1" hangingPunct="1"/>
            <a:r>
              <a:rPr lang="sk-SK" sz="3200" dirty="0" smtClean="0"/>
              <a:t>Teplota okolia </a:t>
            </a:r>
            <a:endParaRPr lang="sk-SK" sz="3200" dirty="0" smtClean="0"/>
          </a:p>
          <a:p>
            <a:pPr eaLnBrk="1" hangingPunct="1"/>
            <a:r>
              <a:rPr lang="sk-SK" dirty="0" smtClean="0"/>
              <a:t>Teplota v lampióne</a:t>
            </a:r>
            <a:endParaRPr lang="sk-SK" dirty="0" smtClean="0"/>
          </a:p>
          <a:p>
            <a:pPr eaLnBrk="1" hangingPunct="1"/>
            <a:r>
              <a:rPr lang="sk-SK" sz="3200" dirty="0" smtClean="0"/>
              <a:t>Hmotnosť sviečky a závesu</a:t>
            </a:r>
          </a:p>
          <a:p>
            <a:pPr eaLnBrk="1" hangingPunct="1"/>
            <a:r>
              <a:rPr lang="sk-SK" dirty="0" smtClean="0"/>
              <a:t>Hmotnosť lampiónu</a:t>
            </a:r>
          </a:p>
          <a:p>
            <a:pPr eaLnBrk="1" hangingPunct="1"/>
            <a:r>
              <a:rPr lang="sk-SK" dirty="0" smtClean="0"/>
              <a:t>Výkon sviečky   </a:t>
            </a:r>
            <a:endParaRPr lang="sk-SK" sz="3200" b="1" dirty="0" smtClean="0"/>
          </a:p>
          <a:p>
            <a:pPr eaLnBrk="1" hangingPunct="1"/>
            <a:endParaRPr lang="sk-SK" sz="3200" dirty="0" smtClean="0"/>
          </a:p>
          <a:p>
            <a:pPr eaLnBrk="1" hangingPunct="1"/>
            <a:endParaRPr lang="sk-SK" dirty="0" smtClean="0"/>
          </a:p>
          <a:p>
            <a:pPr eaLnBrk="1" hangingPunct="1">
              <a:buNone/>
            </a:pPr>
            <a:endParaRPr lang="sk-SK" dirty="0" smtClean="0"/>
          </a:p>
          <a:p>
            <a:pPr lvl="1"/>
            <a:endParaRPr lang="sk-SK" sz="2400" dirty="0" smtClean="0"/>
          </a:p>
          <a:p>
            <a:pPr eaLnBrk="1" hangingPunct="1"/>
            <a:endParaRPr lang="sk-SK" sz="2800" dirty="0" smtClean="0"/>
          </a:p>
        </p:txBody>
      </p:sp>
      <p:sp>
        <p:nvSpPr>
          <p:cNvPr id="9220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3998-46E6-4CAE-A795-CA3DD527085C}" type="slidenum">
              <a:rPr lang="cs-CZ"/>
              <a:pPr>
                <a:defRPr/>
              </a:pPr>
              <a:t>5</a:t>
            </a:fld>
            <a:endParaRPr lang="cs-CZ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347864" y="2420888"/>
          <a:ext cx="1692561" cy="575444"/>
        </p:xfrm>
        <a:graphic>
          <a:graphicData uri="http://schemas.openxmlformats.org/presentationml/2006/ole">
            <p:oleObj spid="_x0000_s3077" name="Equation" r:id="rId3" imgW="672840" imgH="22860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384972" y="3060700"/>
          <a:ext cx="1627188" cy="446088"/>
        </p:xfrm>
        <a:graphic>
          <a:graphicData uri="http://schemas.openxmlformats.org/presentationml/2006/ole">
            <p:oleObj spid="_x0000_s3078" name="Equation" r:id="rId4" imgW="647640" imgH="177480" progId="Equation.DSMT4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868144" y="3541713"/>
          <a:ext cx="2362200" cy="638175"/>
        </p:xfrm>
        <a:graphic>
          <a:graphicData uri="http://schemas.openxmlformats.org/presentationml/2006/ole">
            <p:oleObj spid="_x0000_s3081" name="Equation" r:id="rId5" imgW="939600" imgH="253800" progId="Equation.DSMT4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4418806" y="4191000"/>
          <a:ext cx="2457450" cy="606425"/>
        </p:xfrm>
        <a:graphic>
          <a:graphicData uri="http://schemas.openxmlformats.org/presentationml/2006/ole">
            <p:oleObj spid="_x0000_s3082" name="Equation" r:id="rId6" imgW="977760" imgH="241200" progId="Equation.DSMT4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3371850" y="4860925"/>
          <a:ext cx="1501775" cy="447675"/>
        </p:xfrm>
        <a:graphic>
          <a:graphicData uri="http://schemas.openxmlformats.org/presentationml/2006/ole">
            <p:oleObj spid="_x0000_s3083" name="Equation" r:id="rId7" imgW="5968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521048" cy="639763"/>
          </a:xfrm>
        </p:spPr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H</a:t>
            </a:r>
            <a:r>
              <a:rPr lang="sk-SK" dirty="0" smtClean="0"/>
              <a:t>ustota vzduchu</a:t>
            </a:r>
            <a:endParaRPr lang="sk-SK" dirty="0" smtClean="0"/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Stavová rovnica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Dosadením hustoty vzduchu pri 293K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6</a:t>
            </a:fld>
            <a:endParaRPr lang="cs-CZ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5536" y="2780928"/>
          <a:ext cx="3949701" cy="903288"/>
        </p:xfrm>
        <a:graphic>
          <a:graphicData uri="http://schemas.openxmlformats.org/presentationml/2006/ole">
            <p:oleObj spid="_x0000_s2049" name="Equation" r:id="rId3" imgW="1726920" imgH="393480" progId="Equation.DSMT4">
              <p:embed/>
            </p:oleObj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11638" y="1719908"/>
          <a:ext cx="3981450" cy="989012"/>
        </p:xfrm>
        <a:graphic>
          <a:graphicData uri="http://schemas.openxmlformats.org/presentationml/2006/ole">
            <p:oleObj spid="_x0000_s2050" name="Equation" r:id="rId4" imgW="1739880" imgH="43164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15975" y="4797425"/>
          <a:ext cx="7435850" cy="903288"/>
        </p:xfrm>
        <a:graphic>
          <a:graphicData uri="http://schemas.openxmlformats.org/presentationml/2006/ole">
            <p:oleObj spid="_x0000_s2051" name="Equation" r:id="rId5" imgW="32511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Podmienka vzletu</a:t>
            </a:r>
            <a:endParaRPr lang="sk-SK" dirty="0" smtClean="0"/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Vztlaková sila musí byť väčšia ako tiaž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Be</a:t>
            </a:r>
            <a:r>
              <a:rPr lang="sk-SK" dirty="0" smtClean="0"/>
              <a:t>z sviečky</a:t>
            </a:r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7</a:t>
            </a:fld>
            <a:endParaRPr lang="cs-CZ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771800" y="1988840"/>
          <a:ext cx="3168352" cy="1803337"/>
        </p:xfrm>
        <a:graphic>
          <a:graphicData uri="http://schemas.openxmlformats.org/presentationml/2006/ole">
            <p:oleObj spid="_x0000_s27649" name="Equation" r:id="rId3" imgW="1562040" imgH="888840" progId="Equation.DSMT4">
              <p:embed/>
            </p:oleObj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520950" y="4292600"/>
          <a:ext cx="3502025" cy="1185863"/>
        </p:xfrm>
        <a:graphic>
          <a:graphicData uri="http://schemas.openxmlformats.org/presentationml/2006/ole">
            <p:oleObj spid="_x0000_s27650" name="Equation" r:id="rId4" imgW="1726920" imgH="583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Let so sviečkou</a:t>
            </a:r>
            <a:endParaRPr lang="sk-SK" dirty="0" smtClean="0"/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Prázdna sviečka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Plná sviečka</a:t>
            </a:r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8</a:t>
            </a:fld>
            <a:endParaRPr lang="cs-CZ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23728" y="2060848"/>
          <a:ext cx="4275137" cy="1185863"/>
        </p:xfrm>
        <a:graphic>
          <a:graphicData uri="http://schemas.openxmlformats.org/presentationml/2006/ole">
            <p:oleObj spid="_x0000_s29699" name="Equation" r:id="rId3" imgW="2108160" imgH="583920" progId="Equation.DSMT4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192338" y="4508500"/>
          <a:ext cx="4429125" cy="1185863"/>
        </p:xfrm>
        <a:graphic>
          <a:graphicData uri="http://schemas.openxmlformats.org/presentationml/2006/ole">
            <p:oleObj spid="_x0000_s29700" name="Equation" r:id="rId4" imgW="2184120" imgH="583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Ako teplo je v lampióne?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Vodivosť hraničnej vrstvy vzduchu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Vrstvy sú dve (vnútorná a vonkajšia)</a:t>
            </a:r>
          </a:p>
          <a:p>
            <a:pPr eaLnBrk="1" hangingPunct="1"/>
            <a:r>
              <a:rPr lang="sk-SK" dirty="0" smtClean="0"/>
              <a:t>Zanedbáme tepelný odpor lampiónu</a:t>
            </a:r>
          </a:p>
          <a:p>
            <a:pPr eaLnBrk="1" hangingPunct="1"/>
            <a:r>
              <a:rPr lang="sk-SK" dirty="0" smtClean="0"/>
              <a:t>Zanedbáme straty prúdením otvorom</a:t>
            </a:r>
          </a:p>
          <a:p>
            <a:pPr eaLnBrk="1" hangingPunct="1"/>
            <a:endParaRPr lang="sk-SK" dirty="0" smtClean="0"/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9</a:t>
            </a:fld>
            <a:endParaRPr lang="cs-CZ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619374" y="1974850"/>
          <a:ext cx="2857945" cy="518046"/>
        </p:xfrm>
        <a:graphic>
          <a:graphicData uri="http://schemas.openxmlformats.org/presentationml/2006/ole">
            <p:oleObj spid="_x0000_s25603" name="Equation" r:id="rId3" imgW="1396800" imgH="253800" progId="Equation.DSMT4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059832" y="4437112"/>
          <a:ext cx="2157413" cy="1655762"/>
        </p:xfrm>
        <a:graphic>
          <a:graphicData uri="http://schemas.openxmlformats.org/presentationml/2006/ole">
            <p:oleObj spid="_x0000_s25605" name="Equation" r:id="rId4" imgW="105408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985</TotalTime>
  <Words>284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Theme1</vt:lpstr>
      <vt:lpstr>MathType 6.0 Equation</vt:lpstr>
      <vt:lpstr>12. Lampióny</vt:lpstr>
      <vt:lpstr> Zadanie</vt:lpstr>
      <vt:lpstr> Porozumenie</vt:lpstr>
      <vt:lpstr> Základný princíp</vt:lpstr>
      <vt:lpstr> Parametre pre vzlet</vt:lpstr>
      <vt:lpstr> Hustota vzduchu</vt:lpstr>
      <vt:lpstr> Podmienka vzletu</vt:lpstr>
      <vt:lpstr> Let so sviečkou</vt:lpstr>
      <vt:lpstr> Ako teplo je v lampióne?</vt:lpstr>
      <vt:lpstr> Porovnanie s predpokladmi</vt:lpstr>
      <vt:lpstr> Rady k experimentom</vt:lpstr>
    </vt:vector>
  </TitlesOfParts>
  <Company>SAV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Turnaj mladých fyzikov Ako si pripraviť prezentáciu</dc:title>
  <dc:creator>Martin Plesch</dc:creator>
  <cp:lastModifiedBy>Martin Plesch</cp:lastModifiedBy>
  <cp:revision>68</cp:revision>
  <cp:lastPrinted>1601-01-01T00:00:00Z</cp:lastPrinted>
  <dcterms:created xsi:type="dcterms:W3CDTF">2002-02-20T12:03:45Z</dcterms:created>
  <dcterms:modified xsi:type="dcterms:W3CDTF">2011-10-17T13:53:18Z</dcterms:modified>
</cp:coreProperties>
</file>